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68"/>
  </p:notesMasterIdLst>
  <p:sldIdLst>
    <p:sldId id="335" r:id="rId3"/>
    <p:sldId id="33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834AF-EF9E-4AED-9DBE-099ABC5898BC}" type="datetimeFigureOut">
              <a:rPr lang="en-US" smtClean="0"/>
              <a:t>4/17/2015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E5064-E6F3-4775-98AF-61CC4ABE8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03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/>
          <a:lstStyle/>
          <a:p>
            <a:fld id="{35762365-98E7-4352-95EF-A16C2FF5F3C3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744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5227C0C-183F-4B45-9685-DAFF316192B3}" type="slidenum">
              <a:rPr lang="en-US"/>
              <a:pPr/>
              <a:t>11</a:t>
            </a:fld>
            <a:endParaRPr lang="en-US"/>
          </a:p>
        </p:txBody>
      </p:sp>
      <p:sp>
        <p:nvSpPr>
          <p:cNvPr id="9216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01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46347DB-E919-46A5-910B-221819EF5722}" type="slidenum">
              <a:rPr lang="en-US"/>
              <a:pPr/>
              <a:t>12</a:t>
            </a:fld>
            <a:endParaRPr lang="en-US"/>
          </a:p>
        </p:txBody>
      </p:sp>
      <p:sp>
        <p:nvSpPr>
          <p:cNvPr id="9318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75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1D7CE-FF59-4117-8C3F-0FF094BC96F6}" type="slidenum">
              <a:rPr lang="en-US"/>
              <a:pPr/>
              <a:t>13</a:t>
            </a:fld>
            <a:endParaRPr lang="en-US"/>
          </a:p>
        </p:txBody>
      </p:sp>
      <p:sp>
        <p:nvSpPr>
          <p:cNvPr id="9420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05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2874F4-B53B-4DF5-8DEF-193D4BB87484}" type="slidenum">
              <a:rPr lang="en-US"/>
              <a:pPr/>
              <a:t>14</a:t>
            </a:fld>
            <a:endParaRPr lang="en-US"/>
          </a:p>
        </p:txBody>
      </p:sp>
      <p:sp>
        <p:nvSpPr>
          <p:cNvPr id="9523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74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33EFC2-2383-4B3A-89AE-FA00237B136E}" type="slidenum">
              <a:rPr lang="en-US"/>
              <a:pPr/>
              <a:t>15</a:t>
            </a:fld>
            <a:endParaRPr lang="en-US"/>
          </a:p>
        </p:txBody>
      </p:sp>
      <p:sp>
        <p:nvSpPr>
          <p:cNvPr id="9625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78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0BB7C63-DBC7-4D8C-AB58-CE13F8622ED2}" type="slidenum">
              <a:rPr lang="en-US"/>
              <a:pPr/>
              <a:t>16</a:t>
            </a:fld>
            <a:endParaRPr lang="en-US"/>
          </a:p>
        </p:txBody>
      </p:sp>
      <p:sp>
        <p:nvSpPr>
          <p:cNvPr id="9728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93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A4A1E3-0C55-4D07-8AC5-885D848ED81D}" type="slidenum">
              <a:rPr lang="en-US"/>
              <a:pPr/>
              <a:t>17</a:t>
            </a:fld>
            <a:endParaRPr lang="en-US"/>
          </a:p>
        </p:txBody>
      </p:sp>
      <p:sp>
        <p:nvSpPr>
          <p:cNvPr id="9830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79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EC52EA-716E-4521-868F-6DDDBCC6D61A}" type="slidenum">
              <a:rPr lang="en-US"/>
              <a:pPr/>
              <a:t>18</a:t>
            </a:fld>
            <a:endParaRPr lang="en-US"/>
          </a:p>
        </p:txBody>
      </p:sp>
      <p:sp>
        <p:nvSpPr>
          <p:cNvPr id="9932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77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9E55890-B506-4AA3-8556-D3E65070D932}" type="slidenum">
              <a:rPr lang="en-US"/>
              <a:pPr/>
              <a:t>19</a:t>
            </a:fld>
            <a:endParaRPr lang="en-US"/>
          </a:p>
        </p:txBody>
      </p:sp>
      <p:sp>
        <p:nvSpPr>
          <p:cNvPr id="10035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5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2B734B-CD77-4951-8854-A21D84D2B337}" type="slidenum">
              <a:rPr lang="en-US"/>
              <a:pPr/>
              <a:t>20</a:t>
            </a:fld>
            <a:endParaRPr lang="en-US"/>
          </a:p>
        </p:txBody>
      </p:sp>
      <p:sp>
        <p:nvSpPr>
          <p:cNvPr id="10137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56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D76A5BD-CFB1-45A9-94B6-EF99CA5D894A}" type="slidenum">
              <a:rPr lang="en-US"/>
              <a:pPr/>
              <a:t>3</a:t>
            </a:fld>
            <a:endParaRPr lang="en-US"/>
          </a:p>
        </p:txBody>
      </p:sp>
      <p:sp>
        <p:nvSpPr>
          <p:cNvPr id="8396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45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2205E8-CF2A-441E-999A-06C4DACB709F}" type="slidenum">
              <a:rPr lang="en-US"/>
              <a:pPr/>
              <a:t>21</a:t>
            </a:fld>
            <a:endParaRPr lang="en-US"/>
          </a:p>
        </p:txBody>
      </p:sp>
      <p:sp>
        <p:nvSpPr>
          <p:cNvPr id="10240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05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80DC85-4B9E-49E6-A261-DF2736BB8072}" type="slidenum">
              <a:rPr lang="en-US"/>
              <a:pPr/>
              <a:t>22</a:t>
            </a:fld>
            <a:endParaRPr lang="en-US"/>
          </a:p>
        </p:txBody>
      </p:sp>
      <p:sp>
        <p:nvSpPr>
          <p:cNvPr id="1034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35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1D87C6-3A95-4BB8-B178-E1B4BE24CB2E}" type="slidenum">
              <a:rPr lang="en-US"/>
              <a:pPr/>
              <a:t>23</a:t>
            </a:fld>
            <a:endParaRPr lang="en-US"/>
          </a:p>
        </p:txBody>
      </p:sp>
      <p:sp>
        <p:nvSpPr>
          <p:cNvPr id="10444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08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041B25-E052-492A-9C1A-DEA8DB894CB3}" type="slidenum">
              <a:rPr lang="en-US"/>
              <a:pPr/>
              <a:t>24</a:t>
            </a:fld>
            <a:endParaRPr lang="en-US"/>
          </a:p>
        </p:txBody>
      </p:sp>
      <p:sp>
        <p:nvSpPr>
          <p:cNvPr id="10547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82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670EDC-C1C4-4CCC-B70C-0A2246A311BE}" type="slidenum">
              <a:rPr lang="en-US"/>
              <a:pPr/>
              <a:t>25</a:t>
            </a:fld>
            <a:endParaRPr lang="en-US"/>
          </a:p>
        </p:txBody>
      </p:sp>
      <p:sp>
        <p:nvSpPr>
          <p:cNvPr id="10649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5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E401D9-88B0-4B1E-84DC-53FDBEE1DE40}" type="slidenum">
              <a:rPr lang="en-US"/>
              <a:pPr/>
              <a:t>26</a:t>
            </a:fld>
            <a:endParaRPr lang="en-US"/>
          </a:p>
        </p:txBody>
      </p:sp>
      <p:sp>
        <p:nvSpPr>
          <p:cNvPr id="10752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01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A932A8-E197-493C-A0AB-60ED8C0B0AEB}" type="slidenum">
              <a:rPr lang="en-US"/>
              <a:pPr/>
              <a:t>27</a:t>
            </a:fld>
            <a:endParaRPr lang="en-US"/>
          </a:p>
        </p:txBody>
      </p:sp>
      <p:sp>
        <p:nvSpPr>
          <p:cNvPr id="10854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88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B72D30-D522-4DFF-BE96-C9336C8A6327}" type="slidenum">
              <a:rPr lang="en-US"/>
              <a:pPr/>
              <a:t>28</a:t>
            </a:fld>
            <a:endParaRPr lang="en-US"/>
          </a:p>
        </p:txBody>
      </p:sp>
      <p:sp>
        <p:nvSpPr>
          <p:cNvPr id="10956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436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A6C22C-584F-48E0-81C0-20118F39066B}" type="slidenum">
              <a:rPr lang="en-US"/>
              <a:pPr/>
              <a:t>29</a:t>
            </a:fld>
            <a:endParaRPr lang="en-US"/>
          </a:p>
        </p:txBody>
      </p:sp>
      <p:sp>
        <p:nvSpPr>
          <p:cNvPr id="11059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932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F06DFF2-734F-4B7A-AB60-9A961223B992}" type="slidenum">
              <a:rPr lang="en-US"/>
              <a:pPr/>
              <a:t>30</a:t>
            </a:fld>
            <a:endParaRPr lang="en-US"/>
          </a:p>
        </p:txBody>
      </p:sp>
      <p:sp>
        <p:nvSpPr>
          <p:cNvPr id="11161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80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033EB5-7865-4061-82F9-2F132179B3EB}" type="slidenum">
              <a:rPr lang="en-US"/>
              <a:pPr/>
              <a:t>4</a:t>
            </a:fld>
            <a:endParaRPr lang="en-US"/>
          </a:p>
        </p:txBody>
      </p:sp>
      <p:sp>
        <p:nvSpPr>
          <p:cNvPr id="8499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854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4C77BEE-0178-485C-A9EE-8D2342D01F63}" type="slidenum">
              <a:rPr lang="en-US"/>
              <a:pPr/>
              <a:t>31</a:t>
            </a:fld>
            <a:endParaRPr lang="en-US"/>
          </a:p>
        </p:txBody>
      </p:sp>
      <p:sp>
        <p:nvSpPr>
          <p:cNvPr id="11264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96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91B025D-8E78-4555-939D-770C4D46CCBB}" type="slidenum">
              <a:rPr lang="en-US"/>
              <a:pPr/>
              <a:t>32</a:t>
            </a:fld>
            <a:endParaRPr lang="en-US"/>
          </a:p>
        </p:txBody>
      </p:sp>
      <p:sp>
        <p:nvSpPr>
          <p:cNvPr id="11366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866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65B3987-E4F3-49D5-9B4D-50AF562C0D51}" type="slidenum">
              <a:rPr lang="en-US"/>
              <a:pPr/>
              <a:t>33</a:t>
            </a:fld>
            <a:endParaRPr lang="en-US"/>
          </a:p>
        </p:txBody>
      </p:sp>
      <p:sp>
        <p:nvSpPr>
          <p:cNvPr id="11468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43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522F18-70CE-4A4E-BF43-F62FCD1C7282}" type="slidenum">
              <a:rPr lang="en-US"/>
              <a:pPr/>
              <a:t>34</a:t>
            </a:fld>
            <a:endParaRPr lang="en-US"/>
          </a:p>
        </p:txBody>
      </p:sp>
      <p:sp>
        <p:nvSpPr>
          <p:cNvPr id="11571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80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6C994B6-00E5-4C81-BBF4-C276F56E7B02}" type="slidenum">
              <a:rPr lang="en-US"/>
              <a:pPr/>
              <a:t>35</a:t>
            </a:fld>
            <a:endParaRPr lang="en-US"/>
          </a:p>
        </p:txBody>
      </p:sp>
      <p:sp>
        <p:nvSpPr>
          <p:cNvPr id="11673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68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C142B04-B67D-4D3E-BF98-0148E033F70B}" type="slidenum">
              <a:rPr lang="en-US"/>
              <a:pPr/>
              <a:t>36</a:t>
            </a:fld>
            <a:endParaRPr lang="en-US"/>
          </a:p>
        </p:txBody>
      </p:sp>
      <p:sp>
        <p:nvSpPr>
          <p:cNvPr id="11776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196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2DE6C77-0E98-4F6E-9D61-520F3078D419}" type="slidenum">
              <a:rPr lang="en-US"/>
              <a:pPr/>
              <a:t>37</a:t>
            </a:fld>
            <a:endParaRPr lang="en-US"/>
          </a:p>
        </p:txBody>
      </p:sp>
      <p:sp>
        <p:nvSpPr>
          <p:cNvPr id="11878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412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8B873EB-8994-45C6-B23C-DF26F52CD00C}" type="slidenum">
              <a:rPr lang="en-US"/>
              <a:pPr/>
              <a:t>38</a:t>
            </a:fld>
            <a:endParaRPr lang="en-US"/>
          </a:p>
        </p:txBody>
      </p:sp>
      <p:sp>
        <p:nvSpPr>
          <p:cNvPr id="11980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867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DA5CF05-FE60-43CC-B763-E3AC6794B3C9}" type="slidenum">
              <a:rPr lang="en-US"/>
              <a:pPr/>
              <a:t>39</a:t>
            </a:fld>
            <a:endParaRPr lang="en-US"/>
          </a:p>
        </p:txBody>
      </p:sp>
      <p:sp>
        <p:nvSpPr>
          <p:cNvPr id="12083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38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2971594-F6C8-41D4-BE20-FF41DC3C9B49}" type="slidenum">
              <a:rPr lang="en-US"/>
              <a:pPr/>
              <a:t>40</a:t>
            </a:fld>
            <a:endParaRPr lang="en-US"/>
          </a:p>
        </p:txBody>
      </p:sp>
      <p:sp>
        <p:nvSpPr>
          <p:cNvPr id="12185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16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582CFB-B906-452B-9F93-CE7268C2E976}" type="slidenum">
              <a:rPr lang="en-US"/>
              <a:pPr/>
              <a:t>5</a:t>
            </a:fld>
            <a:endParaRPr lang="en-US"/>
          </a:p>
        </p:txBody>
      </p:sp>
      <p:sp>
        <p:nvSpPr>
          <p:cNvPr id="8601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141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ED6C94-ED5F-4224-AB39-3314FD4B8E44}" type="slidenum">
              <a:rPr lang="en-US"/>
              <a:pPr/>
              <a:t>41</a:t>
            </a:fld>
            <a:endParaRPr lang="en-US"/>
          </a:p>
        </p:txBody>
      </p:sp>
      <p:sp>
        <p:nvSpPr>
          <p:cNvPr id="12288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790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BA5F5B-A894-45BA-B576-E5A13EFA5993}" type="slidenum">
              <a:rPr lang="en-US"/>
              <a:pPr/>
              <a:t>42</a:t>
            </a:fld>
            <a:endParaRPr lang="en-US"/>
          </a:p>
        </p:txBody>
      </p:sp>
      <p:sp>
        <p:nvSpPr>
          <p:cNvPr id="12390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762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5AE281-AEB0-42E5-A00F-F8A5DE71F06C}" type="slidenum">
              <a:rPr lang="en-US"/>
              <a:pPr/>
              <a:t>43</a:t>
            </a:fld>
            <a:endParaRPr lang="en-US"/>
          </a:p>
        </p:txBody>
      </p:sp>
      <p:sp>
        <p:nvSpPr>
          <p:cNvPr id="12492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184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F93AE6-6EA8-464B-9B12-23FDF764D321}" type="slidenum">
              <a:rPr lang="en-US"/>
              <a:pPr/>
              <a:t>44</a:t>
            </a:fld>
            <a:endParaRPr lang="en-US"/>
          </a:p>
        </p:txBody>
      </p:sp>
      <p:sp>
        <p:nvSpPr>
          <p:cNvPr id="12595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627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D9157CC-168B-47E0-A62A-C907369CD935}" type="slidenum">
              <a:rPr lang="en-US"/>
              <a:pPr/>
              <a:t>45</a:t>
            </a:fld>
            <a:endParaRPr lang="en-US"/>
          </a:p>
        </p:txBody>
      </p:sp>
      <p:sp>
        <p:nvSpPr>
          <p:cNvPr id="12697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02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0BF855-0179-4E9D-BBE5-A5371870EB14}" type="slidenum">
              <a:rPr lang="en-US"/>
              <a:pPr/>
              <a:t>46</a:t>
            </a:fld>
            <a:endParaRPr lang="en-US"/>
          </a:p>
        </p:txBody>
      </p:sp>
      <p:sp>
        <p:nvSpPr>
          <p:cNvPr id="12800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028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66D1B7-7281-4B50-8B5C-C805D697F7FD}" type="slidenum">
              <a:rPr lang="en-US"/>
              <a:pPr/>
              <a:t>47</a:t>
            </a:fld>
            <a:endParaRPr lang="en-US"/>
          </a:p>
        </p:txBody>
      </p:sp>
      <p:sp>
        <p:nvSpPr>
          <p:cNvPr id="1290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791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B1C0993-3BC8-413B-9195-BC0B735D3B9F}" type="slidenum">
              <a:rPr lang="en-US"/>
              <a:pPr/>
              <a:t>48</a:t>
            </a:fld>
            <a:endParaRPr lang="en-US"/>
          </a:p>
        </p:txBody>
      </p:sp>
      <p:sp>
        <p:nvSpPr>
          <p:cNvPr id="13004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900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FB17C23-AD00-4C11-AD97-4523509937B8}" type="slidenum">
              <a:rPr lang="en-US"/>
              <a:pPr/>
              <a:t>49</a:t>
            </a:fld>
            <a:endParaRPr lang="en-US"/>
          </a:p>
        </p:txBody>
      </p:sp>
      <p:sp>
        <p:nvSpPr>
          <p:cNvPr id="13107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208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DA8C4D-A625-42F2-B8E6-ED88688DA5A1}" type="slidenum">
              <a:rPr lang="en-US"/>
              <a:pPr/>
              <a:t>50</a:t>
            </a:fld>
            <a:endParaRPr lang="en-US"/>
          </a:p>
        </p:txBody>
      </p:sp>
      <p:sp>
        <p:nvSpPr>
          <p:cNvPr id="13209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31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E4F5C9-6FEA-4DC4-9123-83E9D41F85E4}" type="slidenum">
              <a:rPr lang="en-US"/>
              <a:pPr/>
              <a:t>6</a:t>
            </a:fld>
            <a:endParaRPr lang="en-US"/>
          </a:p>
        </p:txBody>
      </p:sp>
      <p:sp>
        <p:nvSpPr>
          <p:cNvPr id="8704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190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B5588A-DADC-48E6-9C70-B83665DDCBE7}" type="slidenum">
              <a:rPr lang="en-US"/>
              <a:pPr/>
              <a:t>51</a:t>
            </a:fld>
            <a:endParaRPr lang="en-US"/>
          </a:p>
        </p:txBody>
      </p:sp>
      <p:sp>
        <p:nvSpPr>
          <p:cNvPr id="13312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105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D22A928-2D13-4413-B4F7-F68370D2DD6F}" type="slidenum">
              <a:rPr lang="en-US"/>
              <a:pPr/>
              <a:t>52</a:t>
            </a:fld>
            <a:endParaRPr lang="en-US"/>
          </a:p>
        </p:txBody>
      </p:sp>
      <p:sp>
        <p:nvSpPr>
          <p:cNvPr id="13414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742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E89654-F61D-45DB-AD3C-F274C599A9B0}" type="slidenum">
              <a:rPr lang="en-US"/>
              <a:pPr/>
              <a:t>53</a:t>
            </a:fld>
            <a:endParaRPr lang="en-US"/>
          </a:p>
        </p:txBody>
      </p:sp>
      <p:sp>
        <p:nvSpPr>
          <p:cNvPr id="13516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019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DCC6D5-4526-4BC7-A76E-80B4559C6FC5}" type="slidenum">
              <a:rPr lang="en-US"/>
              <a:pPr/>
              <a:t>54</a:t>
            </a:fld>
            <a:endParaRPr lang="en-US"/>
          </a:p>
        </p:txBody>
      </p:sp>
      <p:sp>
        <p:nvSpPr>
          <p:cNvPr id="13619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412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1B2758-3BD7-4C52-BCD1-81E2A52598AF}" type="slidenum">
              <a:rPr lang="en-US"/>
              <a:pPr/>
              <a:t>55</a:t>
            </a:fld>
            <a:endParaRPr lang="en-US"/>
          </a:p>
        </p:txBody>
      </p:sp>
      <p:sp>
        <p:nvSpPr>
          <p:cNvPr id="13721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730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561202-C20E-4BC0-B63D-CD0515D16D05}" type="slidenum">
              <a:rPr lang="en-US"/>
              <a:pPr/>
              <a:t>56</a:t>
            </a:fld>
            <a:endParaRPr lang="en-US"/>
          </a:p>
        </p:txBody>
      </p:sp>
      <p:sp>
        <p:nvSpPr>
          <p:cNvPr id="13824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788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9147BA-3482-475B-B598-6E7A125CFDDE}" type="slidenum">
              <a:rPr lang="en-US"/>
              <a:pPr/>
              <a:t>57</a:t>
            </a:fld>
            <a:endParaRPr lang="en-US"/>
          </a:p>
        </p:txBody>
      </p:sp>
      <p:sp>
        <p:nvSpPr>
          <p:cNvPr id="13926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933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F4A5118-62CB-4832-8274-0E3FCF5AC6C9}" type="slidenum">
              <a:rPr lang="en-US"/>
              <a:pPr/>
              <a:t>58</a:t>
            </a:fld>
            <a:endParaRPr lang="en-US"/>
          </a:p>
        </p:txBody>
      </p:sp>
      <p:sp>
        <p:nvSpPr>
          <p:cNvPr id="14028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67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404529-15AB-420D-96A5-7298159EC865}" type="slidenum">
              <a:rPr lang="en-US"/>
              <a:pPr/>
              <a:t>59</a:t>
            </a:fld>
            <a:endParaRPr lang="en-US"/>
          </a:p>
        </p:txBody>
      </p:sp>
      <p:sp>
        <p:nvSpPr>
          <p:cNvPr id="14131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321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E86FC6-8BE8-4E17-8C41-A57AEF4DCDCD}" type="slidenum">
              <a:rPr lang="en-US"/>
              <a:pPr/>
              <a:t>60</a:t>
            </a:fld>
            <a:endParaRPr lang="en-US"/>
          </a:p>
        </p:txBody>
      </p:sp>
      <p:sp>
        <p:nvSpPr>
          <p:cNvPr id="14233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60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91E8FF-8F12-44EC-AC91-34EBB1A7BA4B}" type="slidenum">
              <a:rPr lang="en-US"/>
              <a:pPr/>
              <a:t>7</a:t>
            </a:fld>
            <a:endParaRPr lang="en-US"/>
          </a:p>
        </p:txBody>
      </p:sp>
      <p:sp>
        <p:nvSpPr>
          <p:cNvPr id="8806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312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00D41F6-6FF7-46C8-A7AF-E40CE272066F}" type="slidenum">
              <a:rPr lang="en-US"/>
              <a:pPr/>
              <a:t>61</a:t>
            </a:fld>
            <a:endParaRPr lang="en-US"/>
          </a:p>
        </p:txBody>
      </p:sp>
      <p:sp>
        <p:nvSpPr>
          <p:cNvPr id="14336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08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269214-1927-4B85-B6AC-6764E5386B17}" type="slidenum">
              <a:rPr lang="en-US"/>
              <a:pPr/>
              <a:t>62</a:t>
            </a:fld>
            <a:endParaRPr lang="en-US"/>
          </a:p>
        </p:txBody>
      </p:sp>
      <p:sp>
        <p:nvSpPr>
          <p:cNvPr id="14438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934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BC3A352-5218-4814-A14D-F4B90D669E4C}" type="slidenum">
              <a:rPr lang="en-US"/>
              <a:pPr/>
              <a:t>63</a:t>
            </a:fld>
            <a:endParaRPr lang="en-US"/>
          </a:p>
        </p:txBody>
      </p:sp>
      <p:sp>
        <p:nvSpPr>
          <p:cNvPr id="14540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004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BE45286-1367-42C3-9408-8F8114AE71BF}" type="slidenum">
              <a:rPr lang="en-US"/>
              <a:pPr/>
              <a:t>64</a:t>
            </a:fld>
            <a:endParaRPr lang="en-US"/>
          </a:p>
        </p:txBody>
      </p:sp>
      <p:sp>
        <p:nvSpPr>
          <p:cNvPr id="14643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993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3F6265-405F-417B-9F6F-6769E6917C67}" type="slidenum">
              <a:rPr lang="en-US"/>
              <a:pPr/>
              <a:t>65</a:t>
            </a:fld>
            <a:endParaRPr lang="en-US"/>
          </a:p>
        </p:txBody>
      </p:sp>
      <p:sp>
        <p:nvSpPr>
          <p:cNvPr id="14745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0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B1AB0B-F8F7-4B10-A66F-FB8417F490B2}" type="slidenum">
              <a:rPr lang="en-US"/>
              <a:pPr/>
              <a:t>8</a:t>
            </a:fld>
            <a:endParaRPr lang="en-US"/>
          </a:p>
        </p:txBody>
      </p:sp>
      <p:sp>
        <p:nvSpPr>
          <p:cNvPr id="8908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24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C47D05-3CE1-48DB-B837-57417E809F87}" type="slidenum">
              <a:rPr lang="en-US"/>
              <a:pPr/>
              <a:t>9</a:t>
            </a:fld>
            <a:endParaRPr lang="en-US"/>
          </a:p>
        </p:txBody>
      </p:sp>
      <p:sp>
        <p:nvSpPr>
          <p:cNvPr id="9011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86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1FADCD-9A4D-4478-BF06-A4C6CCB99A29}" type="slidenum">
              <a:rPr lang="en-US"/>
              <a:pPr/>
              <a:t>10</a:t>
            </a:fld>
            <a:endParaRPr lang="en-US"/>
          </a:p>
        </p:txBody>
      </p:sp>
      <p:sp>
        <p:nvSpPr>
          <p:cNvPr id="9113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49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E85BFD27-F92B-4AC5-9634-52C5C43247B8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251B842-1217-40D2-BF89-23BE09FE4C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6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E85BFD27-F92B-4AC5-9634-52C5C43247B8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68A9F0C-0763-4196-8828-1C983FA988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85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273051"/>
            <a:ext cx="2741084" cy="53070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3051"/>
            <a:ext cx="8026400" cy="53070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E85BFD27-F92B-4AC5-9634-52C5C43247B8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BAD23D1-3ECF-4E13-A87D-7ADB7705D6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06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223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271291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9560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2866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550663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1483868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81416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8905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E85BFD27-F92B-4AC5-9634-52C5C43247B8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950B2D7-C3AB-42CD-A56D-B7C68FBDAC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075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7541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63088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9121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6563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E85BFD27-F92B-4AC5-9634-52C5C43247B8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5ECF4E4-C517-421A-BAC6-95E2881925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70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4963"/>
            <a:ext cx="5382684" cy="3975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604963"/>
            <a:ext cx="5384800" cy="3975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E85BFD27-F92B-4AC5-9634-52C5C43247B8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8397050-5B93-4A49-87BE-EEAA02DF63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8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E85BFD27-F92B-4AC5-9634-52C5C43247B8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16E50C2-1E98-46C8-BC7B-A6D792064D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E85BFD27-F92B-4AC5-9634-52C5C43247B8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A1A0F35-03C6-4D0A-9E90-21C36DB947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13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E85BFD27-F92B-4AC5-9634-52C5C43247B8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6887ED6-FAFE-4CE8-9940-E37E225899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7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E85BFD27-F92B-4AC5-9634-52C5C43247B8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DAA4FE7-9D00-4BC3-A981-38DE0A02D3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4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E85BFD27-F92B-4AC5-9634-52C5C43247B8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BD6B12D-23CD-4B81-8EC2-8E018758C22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7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/>
          <p:cNvSpPr>
            <a:spLocks noChangeArrowheads="1"/>
          </p:cNvSpPr>
          <p:nvPr/>
        </p:nvSpPr>
        <p:spPr bwMode="auto">
          <a:xfrm>
            <a:off x="0" y="0"/>
            <a:ext cx="2117" cy="1588"/>
          </a:xfrm>
          <a:custGeom>
            <a:avLst/>
            <a:gdLst/>
            <a:ahLst/>
            <a:cxnLst/>
            <a:rect l="0" t="0" r="0" b="0"/>
            <a:pathLst/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pPr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E85BFD27-F92B-4AC5-9634-52C5C43247B8}" type="datetime1">
              <a:rPr lang="en-US" smtClean="0"/>
              <a:pPr defTabSz="45720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4/17/2015</a:t>
            </a:fld>
            <a:endParaRPr lang="en-US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-15731067" y="-11798300"/>
            <a:ext cx="15733184" cy="1179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pPr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AFF6F7C4-A28D-4D22-A0A6-E5DF03108FF0}" type="slidenum">
              <a:rPr lang="en-US" smtClean="0"/>
              <a:pPr defTabSz="45720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0"/>
            <a:ext cx="1097068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963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26602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70560" y="309960"/>
            <a:ext cx="12069600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271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70560" y="1818720"/>
            <a:ext cx="12069600" cy="45075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106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33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941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941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1941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1941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1941">
                <a:latin typeface="Calibri"/>
              </a:rPr>
              <a:t>Seventh Outline Level</a:t>
            </a:r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dt"/>
          </p:nvPr>
        </p:nvSpPr>
        <p:spPr>
          <a:xfrm>
            <a:off x="670560" y="7080480"/>
            <a:ext cx="3124320" cy="5356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359">
                <a:solidFill>
                  <a:prstClr val="black"/>
                </a:solidFill>
                <a:latin typeface="Times New Roman"/>
              </a:rPr>
              <a:t>&lt;date/time&gt;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ftr"/>
          </p:nvPr>
        </p:nvSpPr>
        <p:spPr>
          <a:xfrm>
            <a:off x="4586400" y="7080480"/>
            <a:ext cx="4250400" cy="5356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359">
                <a:solidFill>
                  <a:prstClr val="black"/>
                </a:solidFill>
                <a:latin typeface="Times New Roman"/>
              </a:rPr>
              <a:t>&lt;footer&gt;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sldNum"/>
          </p:nvPr>
        </p:nvSpPr>
        <p:spPr>
          <a:xfrm>
            <a:off x="9615360" y="7080480"/>
            <a:ext cx="3124320" cy="5356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B930472A-428E-4ADF-80B0-B55CFEAB17C3}" type="slidenum">
              <a:rPr lang="en-US" sz="1359">
                <a:solidFill>
                  <a:prstClr val="black"/>
                </a:solidFill>
                <a:latin typeface="Times New Roman"/>
              </a:rPr>
              <a:pPr algn="r"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688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887553" rtl="0" eaLnBrk="1" latinLnBrk="0" hangingPunct="1">
        <a:lnSpc>
          <a:spcPct val="90000"/>
        </a:lnSpc>
        <a:spcBef>
          <a:spcPct val="0"/>
        </a:spcBef>
        <a:buNone/>
        <a:defRPr sz="42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1888" indent="-221888" algn="l" defTabSz="887553" rtl="0" eaLnBrk="1" latinLnBrk="0" hangingPunct="1">
        <a:lnSpc>
          <a:spcPct val="90000"/>
        </a:lnSpc>
        <a:spcBef>
          <a:spcPts val="971"/>
        </a:spcBef>
        <a:buFont typeface="Arial" panose="020B0604020202020204" pitchFamily="34" charset="0"/>
        <a:buChar char="•"/>
        <a:defRPr sz="2718" kern="1200">
          <a:solidFill>
            <a:schemeClr val="tx1"/>
          </a:solidFill>
          <a:latin typeface="+mn-lt"/>
          <a:ea typeface="+mn-ea"/>
          <a:cs typeface="+mn-cs"/>
        </a:defRPr>
      </a:lvl1pPr>
      <a:lvl2pPr marL="665665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2pPr>
      <a:lvl3pPr marL="1109442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3pPr>
      <a:lvl4pPr marL="1553218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4pPr>
      <a:lvl5pPr marL="1996995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5pPr>
      <a:lvl6pPr marL="2440771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6pPr>
      <a:lvl7pPr marL="2884548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7pPr>
      <a:lvl8pPr marL="3328325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8pPr>
      <a:lvl9pPr marL="3772101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1pPr>
      <a:lvl2pPr marL="443777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2pPr>
      <a:lvl3pPr marL="887553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3pPr>
      <a:lvl4pPr marL="1331330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4pPr>
      <a:lvl5pPr marL="1775106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5pPr>
      <a:lvl6pPr marL="2218883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6pPr>
      <a:lvl7pPr marL="2662660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7pPr>
      <a:lvl8pPr marL="3106436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8pPr>
      <a:lvl9pPr marL="3550213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51697" y="621496"/>
            <a:ext cx="6499042" cy="687153"/>
          </a:xfrm>
          <a:prstGeom prst="rect">
            <a:avLst/>
          </a:prstGeom>
          <a:noFill/>
        </p:spPr>
        <p:txBody>
          <a:bodyPr wrap="none" lIns="88751" tIns="44375" rIns="88751" bIns="44375">
            <a:spAutoFit/>
          </a:bodyPr>
          <a:lstStyle/>
          <a:p>
            <a:pPr algn="ctr"/>
            <a:r>
              <a:rPr lang="en-US" sz="3883" b="1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  <a:latin typeface="Corbel" panose="020B0503020204020204" pitchFamily="34" charset="0"/>
              </a:rPr>
              <a:t>Android Mobile Development</a:t>
            </a:r>
            <a:endParaRPr lang="en-US" sz="3883" b="1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93884" y="6068490"/>
            <a:ext cx="4038369" cy="358473"/>
          </a:xfrm>
          <a:prstGeom prst="rect">
            <a:avLst/>
          </a:prstGeom>
          <a:noFill/>
        </p:spPr>
        <p:txBody>
          <a:bodyPr wrap="none" lIns="88751" tIns="44375" rIns="88751" bIns="44375">
            <a:spAutoFit/>
          </a:bodyPr>
          <a:lstStyle/>
          <a:p>
            <a:pPr algn="ctr"/>
            <a:r>
              <a:rPr lang="en-US" sz="1747" b="1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  <a:latin typeface="Corbel" panose="020B0503020204020204" pitchFamily="34" charset="0"/>
              </a:rPr>
              <a:t>Instructor: NGUYEN ANH MINH (M. Sc.)</a:t>
            </a:r>
            <a:endParaRPr lang="en-US" sz="1747" b="1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Picture 2" descr="http://i1-news.softpedia-static.com/images/news2/Expect-Sub-100-78-Android-Tablets-with-HD-Displays-and-High-Graphics-Performance-in-2015-462425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588" y="1459651"/>
            <a:ext cx="7530353" cy="458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194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404776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6333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646446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076534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817554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811639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703610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528421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805581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537694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19964" y="1492439"/>
            <a:ext cx="5251153" cy="3739343"/>
          </a:xfrm>
          <a:prstGeom prst="rect">
            <a:avLst/>
          </a:prstGeom>
          <a:noFill/>
        </p:spPr>
        <p:txBody>
          <a:bodyPr wrap="none" lIns="80504" tIns="40252" rIns="80504" bIns="40252">
            <a:spAutoFit/>
          </a:bodyPr>
          <a:lstStyle/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endParaRPr lang="en-US"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Using Maps</a:t>
            </a:r>
            <a:endParaRPr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Android </a:t>
            </a: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sensors</a:t>
            </a:r>
            <a:endParaRPr lang="en-US"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Android Widgets</a:t>
            </a:r>
            <a:endParaRPr lang="en-US"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Android </a:t>
            </a: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catalog</a:t>
            </a:r>
            <a:endParaRPr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39993" y="336177"/>
            <a:ext cx="3152541" cy="814748"/>
          </a:xfrm>
          <a:prstGeom prst="rect">
            <a:avLst/>
          </a:prstGeom>
          <a:noFill/>
        </p:spPr>
        <p:txBody>
          <a:bodyPr wrap="none" lIns="80682" tIns="40341" rIns="80682" bIns="40341">
            <a:spAutoFit/>
          </a:bodyPr>
          <a:lstStyle/>
          <a:p>
            <a:pPr algn="ctr"/>
            <a:r>
              <a:rPr lang="en-US" sz="4765" b="1" dirty="0">
                <a:ln w="6600">
                  <a:solidFill>
                    <a:srgbClr val="C0504D"/>
                  </a:solidFill>
                  <a:prstDash val="solid"/>
                </a:ln>
                <a:solidFill>
                  <a:srgbClr val="F79646">
                    <a:lumMod val="75000"/>
                  </a:srgbClr>
                </a:solidFill>
                <a:effectLst>
                  <a:outerShdw dist="38100" dir="2700000" algn="tl" rotWithShape="0">
                    <a:srgbClr val="C0504D"/>
                  </a:outerShdw>
                </a:effectLst>
              </a:rPr>
              <a:t>Module </a:t>
            </a:r>
            <a:r>
              <a:rPr lang="en-US" sz="4765" b="1" dirty="0" smtClean="0">
                <a:ln w="6600">
                  <a:solidFill>
                    <a:srgbClr val="C0504D"/>
                  </a:solidFill>
                  <a:prstDash val="solid"/>
                </a:ln>
                <a:solidFill>
                  <a:srgbClr val="F79646">
                    <a:lumMod val="75000"/>
                  </a:srgbClr>
                </a:solidFill>
                <a:effectLst>
                  <a:outerShdw dist="38100" dir="2700000" algn="tl" rotWithShape="0">
                    <a:srgbClr val="C0504D"/>
                  </a:outerShdw>
                </a:effectLst>
              </a:rPr>
              <a:t>06</a:t>
            </a:r>
            <a:endParaRPr lang="en-US" sz="4765" b="1" dirty="0">
              <a:ln w="6600">
                <a:solidFill>
                  <a:srgbClr val="C0504D"/>
                </a:solidFill>
                <a:prstDash val="solid"/>
              </a:ln>
              <a:solidFill>
                <a:srgbClr val="F79646">
                  <a:lumMod val="75000"/>
                </a:srgbClr>
              </a:solidFill>
              <a:effectLst>
                <a:outerShdw dist="38100" dir="2700000" algn="tl" rotWithShape="0">
                  <a:srgbClr val="C0504D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92107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842035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417742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324806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081986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126990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121161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874956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103940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940576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38843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83682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366736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163594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330593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091302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41356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50316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09164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12714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450900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404584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134527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4484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5538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859994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642676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00528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215902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14174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368320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652526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305966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689489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130461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873835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968591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038613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736429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5440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668672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906811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354632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779098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418521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75413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177235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399952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616248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6507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06665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97860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115504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110536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 PL SungtiL GB"/>
        <a:cs typeface="AR PL SungtiL GB"/>
      </a:majorFont>
      <a:minorFont>
        <a:latin typeface="Arial"/>
        <a:ea typeface="AR PL SungtiL GB"/>
        <a:cs typeface="AR PL SungtiL GB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87</Words>
  <Application>Microsoft Office PowerPoint</Application>
  <PresentationFormat>Widescreen</PresentationFormat>
  <Paragraphs>72</Paragraphs>
  <Slides>65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StarSymbol</vt:lpstr>
      <vt:lpstr>AR PL SungtiL GB</vt:lpstr>
      <vt:lpstr>Arial</vt:lpstr>
      <vt:lpstr>Calibri</vt:lpstr>
      <vt:lpstr>Corbel</vt:lpstr>
      <vt:lpstr>DejaVu Sans</vt:lpstr>
      <vt:lpstr>Times New Roman</vt:lpstr>
      <vt:lpstr>Wingdings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admin-mente</dc:creator>
  <cp:lastModifiedBy>admin-mente</cp:lastModifiedBy>
  <cp:revision>5</cp:revision>
  <dcterms:created xsi:type="dcterms:W3CDTF">2015-04-17T10:14:28Z</dcterms:created>
  <dcterms:modified xsi:type="dcterms:W3CDTF">2015-04-17T10:21:27Z</dcterms:modified>
</cp:coreProperties>
</file>